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51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sz="3600" dirty="0">
                <a:latin typeface="Britannic Bold" panose="020B0903060703020204" pitchFamily="34" charset="0"/>
              </a:rPr>
              <a:t>LECCIÓN 9</a:t>
            </a:r>
            <a:br>
              <a:rPr lang="es-CL" sz="3600" dirty="0">
                <a:latin typeface="Britannic Bold" panose="020B0903060703020204" pitchFamily="34" charset="0"/>
              </a:rPr>
            </a:br>
            <a:r>
              <a:rPr lang="es-CL" sz="3600" dirty="0">
                <a:latin typeface="Britannic Bold" panose="020B0903060703020204" pitchFamily="34" charset="0"/>
              </a:rPr>
              <a:t>CÓMO VENCER A SATANÁS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CL" sz="3600" dirty="0"/>
              <a:t>DISCIPULADO VIDA ABUNDANTE</a:t>
            </a:r>
          </a:p>
        </p:txBody>
      </p:sp>
    </p:spTree>
    <p:extLst>
      <p:ext uri="{BB962C8B-B14F-4D97-AF65-F5344CB8AC3E}">
        <p14:creationId xmlns:p14="http://schemas.microsoft.com/office/powerpoint/2010/main" val="784549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>
            <a:extLst>
              <a:ext uri="{FF2B5EF4-FFF2-40B4-BE49-F238E27FC236}">
                <a16:creationId xmlns:a16="http://schemas.microsoft.com/office/drawing/2014/main" id="{0F6E69E3-3D75-4DA4-A9DB-115E00BAED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8497" y="1845709"/>
            <a:ext cx="10835005" cy="2974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385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75211" y="809897"/>
            <a:ext cx="10384972" cy="5065971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s-CL" b="1" dirty="0"/>
              <a:t> </a:t>
            </a:r>
            <a:r>
              <a:rPr lang="es-CL" dirty="0">
                <a:latin typeface="Arial Rounded MT Bold" panose="020F0704030504030204" pitchFamily="34" charset="0"/>
              </a:rPr>
              <a:t>Así como Dios es la fuente de todo </a:t>
            </a:r>
            <a:r>
              <a:rPr lang="es-CL" b="1" u="sng" dirty="0">
                <a:latin typeface="Arial Rounded MT Bold" panose="020F0704030504030204" pitchFamily="34" charset="0"/>
              </a:rPr>
              <a:t>bien</a:t>
            </a:r>
            <a:r>
              <a:rPr lang="es-CL" dirty="0">
                <a:latin typeface="Arial Rounded MT Bold" panose="020F0704030504030204" pitchFamily="34" charset="0"/>
              </a:rPr>
              <a:t> en este mundo, Satanás es la fuente de: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 Todo gozo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 Todo mal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 Todo bien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s-CL" dirty="0">
                <a:latin typeface="Arial Rounded MT Bold" panose="020F0704030504030204" pitchFamily="34" charset="0"/>
              </a:rPr>
              <a:t>EI Señor Jesús dijo </a:t>
            </a:r>
            <a:r>
              <a:rPr lang="es-CL" b="1" u="sng" dirty="0">
                <a:latin typeface="Arial Rounded MT Bold" panose="020F0704030504030204" pitchFamily="34" charset="0"/>
              </a:rPr>
              <a:t>dos</a:t>
            </a:r>
            <a:r>
              <a:rPr lang="es-CL" dirty="0">
                <a:latin typeface="Arial Rounded MT Bold" panose="020F0704030504030204" pitchFamily="34" charset="0"/>
              </a:rPr>
              <a:t> verdades acerca de Satanás: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" ... EI ha sido homicida desde el principio, y no ha permanecido en la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verdad, .. . porque es mentiroso ... " (Juan 8:44.)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>
                <a:latin typeface="Arial Rounded MT Bold" panose="020F0704030504030204" pitchFamily="34" charset="0"/>
              </a:rPr>
              <a:t>Según Jesús, Satanás es un h__________ y un m___________</a:t>
            </a:r>
          </a:p>
        </p:txBody>
      </p:sp>
    </p:spTree>
    <p:extLst>
      <p:ext uri="{BB962C8B-B14F-4D97-AF65-F5344CB8AC3E}">
        <p14:creationId xmlns:p14="http://schemas.microsoft.com/office/powerpoint/2010/main" val="1172294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875211"/>
            <a:ext cx="10411097" cy="5000657"/>
          </a:xfrm>
        </p:spPr>
        <p:txBody>
          <a:bodyPr/>
          <a:lstStyle/>
          <a:p>
            <a:pPr marL="457200" indent="-457200">
              <a:buFont typeface="+mj-lt"/>
              <a:buAutoNum type="arabicPeriod" startAt="3"/>
            </a:pPr>
            <a:r>
              <a:rPr lang="es-CL" dirty="0">
                <a:latin typeface="Arial Rounded MT Bold" panose="020F0704030504030204" pitchFamily="34" charset="0"/>
              </a:rPr>
              <a:t>Primeramente consideraremos el hecho de que el diablo es un </a:t>
            </a:r>
            <a:r>
              <a:rPr lang="es-CL" b="1" dirty="0">
                <a:latin typeface="Arial Rounded MT Bold" panose="020F0704030504030204" pitchFamily="34" charset="0"/>
              </a:rPr>
              <a:t>asesino</a:t>
            </a:r>
            <a:r>
              <a:rPr lang="es-CL" dirty="0">
                <a:latin typeface="Arial Rounded MT Bold" panose="020F0704030504030204" pitchFamily="34" charset="0"/>
              </a:rPr>
              <a:t>.</a:t>
            </a:r>
          </a:p>
          <a:p>
            <a:r>
              <a:rPr lang="es-CL" dirty="0">
                <a:latin typeface="Arial Rounded MT Bold" panose="020F0704030504030204" pitchFamily="34" charset="0"/>
              </a:rPr>
              <a:t>¿Qué </a:t>
            </a:r>
            <a:r>
              <a:rPr lang="es-CL" dirty="0" err="1">
                <a:latin typeface="Arial Rounded MT Bold" panose="020F0704030504030204" pitchFamily="34" charset="0"/>
              </a:rPr>
              <a:t>Ie</a:t>
            </a:r>
            <a:r>
              <a:rPr lang="es-CL" dirty="0">
                <a:latin typeface="Arial Rounded MT Bold" panose="020F0704030504030204" pitchFamily="34" charset="0"/>
              </a:rPr>
              <a:t> quita un asesino a otra persona? _________</a:t>
            </a:r>
          </a:p>
          <a:p>
            <a:endParaRPr lang="es-CL" dirty="0">
              <a:latin typeface="Arial Rounded MT Bold" panose="020F0704030504030204" pitchFamily="34" charset="0"/>
            </a:endParaRPr>
          </a:p>
          <a:p>
            <a:pPr marL="457200" indent="-457200">
              <a:buFont typeface="+mj-lt"/>
              <a:buAutoNum type="arabicPeriod" startAt="4"/>
            </a:pPr>
            <a:r>
              <a:rPr lang="es-CL" dirty="0">
                <a:latin typeface="Arial Rounded MT Bold" panose="020F0704030504030204" pitchFamily="34" charset="0"/>
              </a:rPr>
              <a:t>En el jardín del Edén, Satanás tentó a Adán y Eva, y les quitó su vida</a:t>
            </a:r>
            <a:r>
              <a:rPr lang="es-CL" b="1" u="sng" dirty="0">
                <a:latin typeface="Arial Rounded MT Bold" panose="020F0704030504030204" pitchFamily="34" charset="0"/>
              </a:rPr>
              <a:t> espiritual</a:t>
            </a:r>
            <a:r>
              <a:rPr lang="es-CL" dirty="0">
                <a:latin typeface="Arial Rounded MT Bold" panose="020F0704030504030204" pitchFamily="34" charset="0"/>
              </a:rPr>
              <a:t>, es decir su comunión con Dios.</a:t>
            </a:r>
          </a:p>
          <a:p>
            <a:r>
              <a:rPr lang="es-CL" dirty="0">
                <a:latin typeface="Arial Rounded MT Bold" panose="020F0704030504030204" pitchFamily="34" charset="0"/>
              </a:rPr>
              <a:t>Desde el principio Satanás fue un </a:t>
            </a:r>
            <a:r>
              <a:rPr lang="es-CL" dirty="0" err="1">
                <a:latin typeface="Arial Rounded MT Bold" panose="020F0704030504030204" pitchFamily="34" charset="0"/>
              </a:rPr>
              <a:t>ho</a:t>
            </a:r>
            <a:r>
              <a:rPr lang="es-CL" dirty="0">
                <a:latin typeface="Arial Rounded MT Bold" panose="020F0704030504030204" pitchFamily="34" charset="0"/>
              </a:rPr>
              <a:t>__________.</a:t>
            </a:r>
          </a:p>
          <a:p>
            <a:pPr marL="0" indent="0">
              <a:buNone/>
            </a:pPr>
            <a:endParaRPr lang="es-CL" dirty="0">
              <a:latin typeface="Arial Rounded MT Bold" panose="020F0704030504030204" pitchFamily="34" charset="0"/>
            </a:endParaRPr>
          </a:p>
          <a:p>
            <a:pPr marL="457200" indent="-457200">
              <a:buFont typeface="+mj-lt"/>
              <a:buAutoNum type="arabicPeriod" startAt="5"/>
            </a:pPr>
            <a:r>
              <a:rPr lang="es-CL" dirty="0">
                <a:latin typeface="Arial Rounded MT Bold" panose="020F0704030504030204" pitchFamily="34" charset="0"/>
              </a:rPr>
              <a:t>Nosotros, al creer en Cristo, recibimos una nueva </a:t>
            </a:r>
            <a:r>
              <a:rPr lang="es-CL" b="1" u="sng" dirty="0">
                <a:latin typeface="Arial Rounded MT Bold" panose="020F0704030504030204" pitchFamily="34" charset="0"/>
              </a:rPr>
              <a:t>vida espiritual </a:t>
            </a:r>
            <a:r>
              <a:rPr lang="es-CL" dirty="0">
                <a:latin typeface="Arial Rounded MT Bold" panose="020F0704030504030204" pitchFamily="34" charset="0"/>
              </a:rPr>
              <a:t>de Dios, y llegamos a tener contacto personal y comunión con él.</a:t>
            </a:r>
          </a:p>
        </p:txBody>
      </p:sp>
    </p:spTree>
    <p:extLst>
      <p:ext uri="{BB962C8B-B14F-4D97-AF65-F5344CB8AC3E}">
        <p14:creationId xmlns:p14="http://schemas.microsoft.com/office/powerpoint/2010/main" val="833610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96834" y="718457"/>
            <a:ext cx="10358846" cy="5157411"/>
          </a:xfrm>
        </p:spPr>
        <p:txBody>
          <a:bodyPr/>
          <a:lstStyle/>
          <a:p>
            <a:r>
              <a:rPr lang="es-CL" dirty="0">
                <a:latin typeface="Arial Rounded MT Bold" panose="020F0704030504030204" pitchFamily="34" charset="0"/>
              </a:rPr>
              <a:t>Satanás no puede quitamos esta vida, pero siempre lo intentará y hará todo lo posible por apagarla.</a:t>
            </a:r>
          </a:p>
          <a:p>
            <a:r>
              <a:rPr lang="es-CL" dirty="0">
                <a:latin typeface="Arial Rounded MT Bold" panose="020F0704030504030204" pitchFamily="34" charset="0"/>
              </a:rPr>
              <a:t>¿De quien quiere 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   separarnos Satanás? _________</a:t>
            </a:r>
          </a:p>
          <a:p>
            <a:pPr marL="0" indent="0">
              <a:buNone/>
            </a:pPr>
            <a:endParaRPr lang="es-CL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dirty="0">
              <a:latin typeface="Arial Rounded MT Bold" panose="020F0704030504030204" pitchFamily="34" charset="0"/>
            </a:endParaRPr>
          </a:p>
          <a:p>
            <a:pPr marL="457200" indent="-457200">
              <a:buFont typeface="+mj-lt"/>
              <a:buAutoNum type="arabicPeriod" startAt="6"/>
            </a:pPr>
            <a:r>
              <a:rPr lang="es-CL" dirty="0">
                <a:latin typeface="Arial Rounded MT Bold" panose="020F0704030504030204" pitchFamily="34" charset="0"/>
              </a:rPr>
              <a:t>¿Quien quiere quitarnos nuestra vida espiritual y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comunión con Dios?</a:t>
            </a:r>
          </a:p>
          <a:p>
            <a:r>
              <a:rPr lang="es-CL" dirty="0">
                <a:latin typeface="Arial Rounded MT Bold" panose="020F0704030504030204" pitchFamily="34" charset="0"/>
              </a:rPr>
              <a:t>____________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F782C0C-67C5-4BE6-B939-D8361E5BF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140" y="1168520"/>
            <a:ext cx="4562947" cy="282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113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18903" y="862149"/>
            <a:ext cx="10123714" cy="5013719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 startAt="7"/>
            </a:pPr>
            <a:r>
              <a:rPr lang="es-CL" dirty="0" err="1">
                <a:latin typeface="Arial Rounded MT Bold" panose="020F0704030504030204" pitchFamily="34" charset="0"/>
              </a:rPr>
              <a:t>Satanas</a:t>
            </a:r>
            <a:r>
              <a:rPr lang="es-CL" dirty="0">
                <a:latin typeface="Arial Rounded MT Bold" panose="020F0704030504030204" pitchFamily="34" charset="0"/>
              </a:rPr>
              <a:t> trata de tentarnos a hacer lo malo, o a desobedecer la voluntad de Dios. EI sabe bien que, una vez que pequemos, nos sentiremos apartados de la presencia de Dios.</a:t>
            </a:r>
          </a:p>
          <a:p>
            <a:r>
              <a:rPr lang="es-CL" dirty="0">
                <a:latin typeface="Arial Rounded MT Bold" panose="020F0704030504030204" pitchFamily="34" charset="0"/>
              </a:rPr>
              <a:t>¿Que sucede con nuestra comunión con Dios si obedecemos a Satanás?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Nos sentiremos mas cerca de Dios.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Nos sentiremos mas lejos de Dios.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No habrá cambio en lo que sentimos</a:t>
            </a:r>
          </a:p>
          <a:p>
            <a:pPr marL="0" indent="0">
              <a:buNone/>
            </a:pPr>
            <a:endParaRPr lang="es-CL" dirty="0">
              <a:latin typeface="Arial Rounded MT Bold" panose="020F0704030504030204" pitchFamily="34" charset="0"/>
            </a:endParaRPr>
          </a:p>
          <a:p>
            <a:pPr marL="457200" indent="-457200">
              <a:buFont typeface="+mj-lt"/>
              <a:buAutoNum type="arabicPeriod" startAt="8"/>
            </a:pPr>
            <a:r>
              <a:rPr lang="es-CL" dirty="0">
                <a:latin typeface="Arial Rounded MT Bold" panose="020F0704030504030204" pitchFamily="34" charset="0"/>
              </a:rPr>
              <a:t>No es que dejemos de ser hijos de Dios, o que el se aleje de nosotros.</a:t>
            </a:r>
          </a:p>
          <a:p>
            <a:pPr marL="457200" indent="-457200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Si un hijo desobedece a su padre, ¿deja de ser su hijo? ______</a:t>
            </a:r>
          </a:p>
          <a:p>
            <a:pPr marL="457200" indent="-457200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Así, nosotros tampoco dejamos de ser_______________ si pecamos.</a:t>
            </a:r>
          </a:p>
        </p:txBody>
      </p:sp>
    </p:spTree>
    <p:extLst>
      <p:ext uri="{BB962C8B-B14F-4D97-AF65-F5344CB8AC3E}">
        <p14:creationId xmlns:p14="http://schemas.microsoft.com/office/powerpoint/2010/main" val="3843969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06582" y="875211"/>
            <a:ext cx="10577945" cy="5151516"/>
          </a:xfrm>
        </p:spPr>
        <p:txBody>
          <a:bodyPr/>
          <a:lstStyle/>
          <a:p>
            <a:pPr marL="457200" indent="-457200">
              <a:buFont typeface="+mj-lt"/>
              <a:buAutoNum type="arabicPeriod" startAt="9"/>
            </a:pPr>
            <a:r>
              <a:rPr lang="es-CL" dirty="0">
                <a:latin typeface="Arial Rounded MT Bold" panose="020F0704030504030204" pitchFamily="34" charset="0"/>
              </a:rPr>
              <a:t>La Biblia dice:</a:t>
            </a:r>
          </a:p>
          <a:p>
            <a:pPr marL="0" indent="0">
              <a:buNone/>
            </a:pPr>
            <a:r>
              <a:rPr lang="es-C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"Si confesamos nuestros pecados, el es fie! y justo para perdonar nuestros pecados ...           1° Juan 1:9.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Si usted ha pecado, ¿que tiene que hacer? (Marque solamente uno.)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a.  Tratar de olvidar 10 que pas6.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b.  Pedir perdón, para volver a hacer lo mismo mañana.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c.  Confesar de todo coraz6n, pidiendo perdón y el poder para                          cambiar.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d.  Tratar de ocultarlo</a:t>
            </a:r>
          </a:p>
        </p:txBody>
      </p:sp>
    </p:spTree>
    <p:extLst>
      <p:ext uri="{BB962C8B-B14F-4D97-AF65-F5344CB8AC3E}">
        <p14:creationId xmlns:p14="http://schemas.microsoft.com/office/powerpoint/2010/main" val="1968434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27364" y="768927"/>
            <a:ext cx="10619509" cy="5278582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 startAt="10"/>
            </a:pPr>
            <a:r>
              <a:rPr lang="es-CL" dirty="0">
                <a:latin typeface="Arial Rounded MT Bold" panose="020F0704030504030204" pitchFamily="34" charset="0"/>
              </a:rPr>
              <a:t>Si usted peca, su comunión con Dios puede ser restaurada en el mismo instante que confiese su pecado al Señor y pida su perdón. Entonces, ¿cuando debe confesar su pecado al Señor?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a. La misma noche antes de acostarse.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b. Enseguida, al darse cuenta de que pecó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c. Dentro de algunos días.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d. Cuando se sienta mejor.</a:t>
            </a:r>
          </a:p>
          <a:p>
            <a:pPr marL="0" indent="0">
              <a:buNone/>
            </a:pPr>
            <a:endParaRPr lang="es-CL" dirty="0">
              <a:latin typeface="Arial Rounded MT Bold" panose="020F0704030504030204" pitchFamily="34" charset="0"/>
            </a:endParaRPr>
          </a:p>
          <a:p>
            <a:pPr marL="457200" indent="-457200">
              <a:buFont typeface="+mj-lt"/>
              <a:buAutoNum type="arabicPeriod" startAt="11"/>
            </a:pPr>
            <a:r>
              <a:rPr lang="es-CL" dirty="0">
                <a:latin typeface="Arial Rounded MT Bold" panose="020F0704030504030204" pitchFamily="34" charset="0"/>
              </a:rPr>
              <a:t>¡Claro, es mejor no pecar! Para saber como escapar a la tentación de pecar, aprenda de memoria el versículo clave para esta lección, con su cita:</a:t>
            </a:r>
          </a:p>
          <a:p>
            <a:pPr marL="0" indent="0">
              <a:buNone/>
            </a:pPr>
            <a:r>
              <a:rPr lang="es-C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"Someteos, pues, a Dios; resistid al diablo, y huirá de vosotros. “</a:t>
            </a:r>
          </a:p>
          <a:p>
            <a:pPr marL="0" indent="0">
              <a:buNone/>
            </a:pPr>
            <a:r>
              <a:rPr lang="es-C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(Santiago 4:7)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Use los espacios como guía:</a:t>
            </a:r>
          </a:p>
          <a:p>
            <a:pPr marL="0" indent="0">
              <a:buNone/>
            </a:pPr>
            <a:r>
              <a:rPr lang="pt-BR" dirty="0">
                <a:latin typeface="Arial Rounded MT Bold" panose="020F0704030504030204" pitchFamily="34" charset="0"/>
              </a:rPr>
              <a:t>“S___________, </a:t>
            </a:r>
            <a:r>
              <a:rPr lang="pt-BR" dirty="0" err="1">
                <a:latin typeface="Arial Rounded MT Bold" panose="020F0704030504030204" pitchFamily="34" charset="0"/>
              </a:rPr>
              <a:t>pues</a:t>
            </a:r>
            <a:r>
              <a:rPr lang="pt-BR" dirty="0">
                <a:latin typeface="Arial Rounded MT Bold" panose="020F0704030504030204" pitchFamily="34" charset="0"/>
              </a:rPr>
              <a:t>, a ______; __________ </a:t>
            </a:r>
            <a:r>
              <a:rPr lang="pt-BR" dirty="0" err="1">
                <a:latin typeface="Arial Rounded MT Bold" panose="020F0704030504030204" pitchFamily="34" charset="0"/>
              </a:rPr>
              <a:t>aI</a:t>
            </a:r>
            <a:r>
              <a:rPr lang="pt-BR" dirty="0">
                <a:latin typeface="Arial Rounded MT Bold" panose="020F0704030504030204" pitchFamily="34" charset="0"/>
              </a:rPr>
              <a:t> _________, y</a:t>
            </a:r>
          </a:p>
          <a:p>
            <a:pPr marL="0" indent="0">
              <a:buNone/>
            </a:pPr>
            <a:r>
              <a:rPr lang="pt-BR" dirty="0">
                <a:latin typeface="Arial Rounded MT Bold" panose="020F0704030504030204" pitchFamily="34" charset="0"/>
              </a:rPr>
              <a:t>______ de ___________ ."(S________ __:__.).</a:t>
            </a:r>
            <a:endParaRPr lang="es-CL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175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10491" y="644236"/>
            <a:ext cx="10785764" cy="5527964"/>
          </a:xfrm>
        </p:spPr>
        <p:txBody>
          <a:bodyPr/>
          <a:lstStyle/>
          <a:p>
            <a:pPr marL="457200" indent="-457200">
              <a:buFont typeface="+mj-lt"/>
              <a:buAutoNum type="arabicPeriod" startAt="12"/>
            </a:pPr>
            <a:r>
              <a:rPr lang="es-CL" dirty="0">
                <a:latin typeface="Arial Rounded MT Bold" panose="020F0704030504030204" pitchFamily="34" charset="0"/>
              </a:rPr>
              <a:t> </a:t>
            </a:r>
          </a:p>
          <a:p>
            <a:pPr marL="457200" indent="-457200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Diablo es otro de los nombres que tiene S__________</a:t>
            </a:r>
          </a:p>
          <a:p>
            <a:pPr marL="457200" indent="-457200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 Según lo que dice este versículo, cuando Satanás 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 nos tienta debemos ____________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s-CL" dirty="0">
                <a:latin typeface="Arial Rounded MT Bold" panose="020F0704030504030204" pitchFamily="34" charset="0"/>
              </a:rPr>
              <a:t>¿Que hará Satanás si lo resistimos? (Según el versículo aprendido.)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__________de nosotros.</a:t>
            </a:r>
          </a:p>
          <a:p>
            <a:pPr marL="457200" indent="-457200">
              <a:buFont typeface="+mj-lt"/>
              <a:buAutoNum type="arabicPeriod" startAt="14"/>
            </a:pPr>
            <a:r>
              <a:rPr lang="es-CL" dirty="0">
                <a:latin typeface="Arial Rounded MT Bold" panose="020F0704030504030204" pitchFamily="34" charset="0"/>
              </a:rPr>
              <a:t>Así que debemos r_________ a Satanás para que él ________</a:t>
            </a:r>
          </a:p>
          <a:p>
            <a:pPr marL="0" indent="0">
              <a:buNone/>
            </a:pPr>
            <a:endParaRPr lang="es-CL" dirty="0">
              <a:latin typeface="Arial Rounded MT Bold" panose="020F0704030504030204" pitchFamily="34" charset="0"/>
            </a:endParaRPr>
          </a:p>
          <a:p>
            <a:pPr marL="457200" indent="-457200">
              <a:buFont typeface="+mj-lt"/>
              <a:buAutoNum type="arabicPeriod" startAt="15"/>
            </a:pPr>
            <a:r>
              <a:rPr lang="es-CL" dirty="0">
                <a:latin typeface="Arial Rounded MT Bold" panose="020F0704030504030204" pitchFamily="34" charset="0"/>
              </a:rPr>
              <a:t>Hemos aprendido, entonces, que Satanás es un h _________ porque quiere quitarnos nuestra________ espiritual.</a:t>
            </a:r>
          </a:p>
        </p:txBody>
      </p:sp>
    </p:spTree>
    <p:extLst>
      <p:ext uri="{BB962C8B-B14F-4D97-AF65-F5344CB8AC3E}">
        <p14:creationId xmlns:p14="http://schemas.microsoft.com/office/powerpoint/2010/main" val="1140680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10490" y="810491"/>
            <a:ext cx="10619509" cy="5320145"/>
          </a:xfrm>
        </p:spPr>
        <p:txBody>
          <a:bodyPr/>
          <a:lstStyle/>
          <a:p>
            <a:pPr marL="457200" indent="-457200">
              <a:buFont typeface="+mj-lt"/>
              <a:buAutoNum type="arabicPeriod" startAt="16"/>
            </a:pPr>
            <a:r>
              <a:rPr lang="es-CL" dirty="0">
                <a:latin typeface="Arial Rounded MT Bold" panose="020F0704030504030204" pitchFamily="34" charset="0"/>
              </a:rPr>
              <a:t>Además, Jesús dijo que Satanás desea engañarnos porque es un </a:t>
            </a:r>
            <a:r>
              <a:rPr lang="es-CL" b="1" u="sng" dirty="0">
                <a:latin typeface="Arial Rounded MT Bold" panose="020F0704030504030204" pitchFamily="34" charset="0"/>
              </a:rPr>
              <a:t>mentiroso</a:t>
            </a:r>
            <a:r>
              <a:rPr lang="es-CL" dirty="0">
                <a:latin typeface="Arial Rounded MT Bold" panose="020F0704030504030204" pitchFamily="34" charset="0"/>
              </a:rPr>
              <a:t>.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Cuando somos tentados, ¿cuales de los siguientes pensamientos son </a:t>
            </a:r>
            <a:r>
              <a:rPr lang="es-CL" b="1" u="sng" dirty="0">
                <a:latin typeface="Arial Rounded MT Bold" panose="020F0704030504030204" pitchFamily="34" charset="0"/>
              </a:rPr>
              <a:t>mentiras</a:t>
            </a:r>
            <a:r>
              <a:rPr lang="es-CL" dirty="0">
                <a:latin typeface="Arial Rounded MT Bold" panose="020F0704030504030204" pitchFamily="34" charset="0"/>
              </a:rPr>
              <a:t>?</a:t>
            </a:r>
          </a:p>
          <a:p>
            <a:pPr marL="457200" indent="-457200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___ No importa si lo hago solamente una vez.</a:t>
            </a:r>
          </a:p>
          <a:p>
            <a:pPr marL="457200" indent="-457200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___ Nadie me ve.</a:t>
            </a:r>
          </a:p>
          <a:p>
            <a:pPr marL="457200" indent="-457200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___ Sométase a Dios.</a:t>
            </a:r>
          </a:p>
          <a:p>
            <a:pPr marL="457200" indent="-457200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___ Mañana podre mejorar mi conducta.</a:t>
            </a:r>
          </a:p>
          <a:p>
            <a:pPr marL="457200" indent="-457200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___ Debo resistir a Satanás.</a:t>
            </a:r>
          </a:p>
          <a:p>
            <a:pPr marL="0" indent="0">
              <a:buNone/>
            </a:pPr>
            <a:endParaRPr lang="es-CL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968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8927" y="748145"/>
            <a:ext cx="10577946" cy="527858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17"/>
            </a:pPr>
            <a:r>
              <a:rPr lang="es-CL" dirty="0">
                <a:latin typeface="Arial Rounded MT Bold" panose="020F0704030504030204" pitchFamily="34" charset="0"/>
              </a:rPr>
              <a:t>Si son mentiras, ¿de quien vienen? _____________</a:t>
            </a:r>
          </a:p>
          <a:p>
            <a:pPr marL="457200" indent="-457200">
              <a:buFont typeface="+mj-lt"/>
              <a:buAutoNum type="arabicPeriod" startAt="18"/>
            </a:pPr>
            <a:r>
              <a:rPr lang="es-CL" dirty="0">
                <a:latin typeface="Arial Rounded MT Bold" panose="020F0704030504030204" pitchFamily="34" charset="0"/>
              </a:rPr>
              <a:t>Como mentiroso que es, el diablo usa muchas artimañas para engañar.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"</a:t>
            </a:r>
            <a:r>
              <a:rPr lang="es-C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Y no es maravilla, porque el mismo se disfraza como ángel de luz. "</a:t>
            </a:r>
          </a:p>
          <a:p>
            <a:pPr marL="0" indent="0">
              <a:buNone/>
            </a:pPr>
            <a:r>
              <a:rPr lang="es-C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(2 Corintios 11:14.)</a:t>
            </a:r>
          </a:p>
          <a:p>
            <a:pPr marL="457200" indent="-457200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La Biblia dice que Satanás se disfraza, a veces, como ángel de ____</a:t>
            </a:r>
          </a:p>
          <a:p>
            <a:pPr marL="457200" indent="-457200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Esto significa que aparenta ser bueno cuando en realidad sus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propósitos son ________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81AF7D9-890C-4746-B78C-3BF092FFF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799" y="4040079"/>
            <a:ext cx="6135758" cy="220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24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28870" y="636104"/>
            <a:ext cx="10638785" cy="5565913"/>
          </a:xfrm>
        </p:spPr>
        <p:txBody>
          <a:bodyPr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CL" dirty="0">
                <a:latin typeface="Arial Rounded MT Bold" panose="020F0704030504030204" pitchFamily="34" charset="0"/>
              </a:rPr>
              <a:t>Espiritismo (intentar hablar con las almas de los muertos).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>
                <a:latin typeface="Arial Rounded MT Bold" panose="020F0704030504030204" pitchFamily="34" charset="0"/>
              </a:rPr>
              <a:t>Astrología y horóscopos (predecir el futuro por los astros).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>
                <a:latin typeface="Arial Rounded MT Bold" panose="020F0704030504030204" pitchFamily="34" charset="0"/>
              </a:rPr>
              <a:t>Magia blanca (hechicerías para hacer "milagros buenos").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>
                <a:latin typeface="Arial Rounded MT Bold" panose="020F0704030504030204" pitchFamily="34" charset="0"/>
              </a:rPr>
              <a:t>Magia negra (hechicerías para hacer daño a enemigos).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>
                <a:latin typeface="Arial Rounded MT Bold" panose="020F0704030504030204" pitchFamily="34" charset="0"/>
              </a:rPr>
              <a:t>Palmatoria (predecir el futuro leyendo la palma de las manos).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>
                <a:latin typeface="Arial Rounded MT Bold" panose="020F0704030504030204" pitchFamily="34" charset="0"/>
              </a:rPr>
              <a:t>Toda forma de adivinación, lectura del futuro, clarividencia, etc.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>
                <a:latin typeface="Arial Rounded MT Bold" panose="020F0704030504030204" pitchFamily="34" charset="0"/>
              </a:rPr>
              <a:t>Tablas Oiga (usadas para recibir mensajes de espíritus).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>
                <a:latin typeface="Arial Rounded MT Bold" panose="020F0704030504030204" pitchFamily="34" charset="0"/>
              </a:rPr>
              <a:t>Tarot (naipes 0 cartas de adivinación).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>
                <a:latin typeface="Arial Rounded MT Bold" panose="020F0704030504030204" pitchFamily="34" charset="0"/>
              </a:rPr>
              <a:t>Sanidades realizadas por "monjes" espiritistas.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>
                <a:latin typeface="Arial Rounded MT Bold" panose="020F0704030504030204" pitchFamily="34" charset="0"/>
              </a:rPr>
              <a:t>Ciertas formas de música rock (la </a:t>
            </a:r>
            <a:r>
              <a:rPr lang="es-CL" dirty="0" err="1">
                <a:latin typeface="Arial Rounded MT Bold" panose="020F0704030504030204" pitchFamily="34" charset="0"/>
              </a:rPr>
              <a:t>lIamada</a:t>
            </a:r>
            <a:r>
              <a:rPr lang="es-CL" dirty="0">
                <a:latin typeface="Arial Rounded MT Bold" panose="020F0704030504030204" pitchFamily="34" charset="0"/>
              </a:rPr>
              <a:t> "satánica").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>
                <a:latin typeface="Arial Rounded MT Bold" panose="020F0704030504030204" pitchFamily="34" charset="0"/>
              </a:rPr>
              <a:t>Devoción a imágenes, ídolos, animas, etc.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>
                <a:latin typeface="Arial Rounded MT Bold" panose="020F0704030504030204" pitchFamily="34" charset="0"/>
              </a:rPr>
              <a:t>Supersticiones, amuletos, fetichismo, etc.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>
                <a:latin typeface="Arial Rounded MT Bold" panose="020F0704030504030204" pitchFamily="34" charset="0"/>
              </a:rPr>
              <a:t>Algunas formas de orientalismo, Yoga, Hare-Krishna, etc.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>
                <a:latin typeface="Arial Rounded MT Bold" panose="020F0704030504030204" pitchFamily="34" charset="0"/>
              </a:rPr>
              <a:t>Vudú, </a:t>
            </a:r>
            <a:r>
              <a:rPr lang="es-CL" dirty="0" err="1">
                <a:latin typeface="Arial Rounded MT Bold" panose="020F0704030504030204" pitchFamily="34" charset="0"/>
              </a:rPr>
              <a:t>macumba</a:t>
            </a:r>
            <a:r>
              <a:rPr lang="es-CL" dirty="0">
                <a:latin typeface="Arial Rounded MT Bold" panose="020F0704030504030204" pitchFamily="34" charset="0"/>
              </a:rPr>
              <a:t> y religiones de adoración satánica, etc.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>
                <a:latin typeface="Arial Rounded MT Bold" panose="020F0704030504030204" pitchFamily="34" charset="0"/>
              </a:rPr>
              <a:t>Sectas falsas (Mormones, Testigos de Jehová, Rosacruz, etc.).</a:t>
            </a:r>
          </a:p>
        </p:txBody>
      </p:sp>
    </p:spTree>
    <p:extLst>
      <p:ext uri="{BB962C8B-B14F-4D97-AF65-F5344CB8AC3E}">
        <p14:creationId xmlns:p14="http://schemas.microsoft.com/office/powerpoint/2010/main" val="2828292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1272" y="789709"/>
            <a:ext cx="10577945" cy="529936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19"/>
            </a:pPr>
            <a:r>
              <a:rPr lang="es-CL" dirty="0">
                <a:latin typeface="Arial Rounded MT Bold" panose="020F0704030504030204" pitchFamily="34" charset="0"/>
              </a:rPr>
              <a:t>    </a:t>
            </a:r>
          </a:p>
          <a:p>
            <a:pPr marL="457200" indent="-457200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Aunque puedan parecer </a:t>
            </a:r>
            <a:r>
              <a:rPr lang="es-CL" b="1" u="sng" dirty="0">
                <a:latin typeface="Arial Rounded MT Bold" panose="020F0704030504030204" pitchFamily="34" charset="0"/>
              </a:rPr>
              <a:t>buenas, inocentes </a:t>
            </a:r>
            <a:r>
              <a:rPr lang="es-CL" dirty="0">
                <a:latin typeface="Arial Rounded MT Bold" panose="020F0704030504030204" pitchFamily="34" charset="0"/>
              </a:rPr>
              <a:t>e incluso </a:t>
            </a:r>
            <a:r>
              <a:rPr lang="es-CL" b="1" u="sng" dirty="0">
                <a:latin typeface="Arial Rounded MT Bold" panose="020F0704030504030204" pitchFamily="34" charset="0"/>
              </a:rPr>
              <a:t>divertidas</a:t>
            </a:r>
            <a:r>
              <a:rPr lang="es-CL" dirty="0">
                <a:latin typeface="Arial Rounded MT Bold" panose="020F0704030504030204" pitchFamily="34" charset="0"/>
              </a:rPr>
              <a:t> las practicas de la lista anterior, detrás de cada una está ___________</a:t>
            </a:r>
          </a:p>
          <a:p>
            <a:pPr marL="457200" indent="-457200">
              <a:buFont typeface="+mj-lt"/>
              <a:buAutoNum type="alphaLcParenR"/>
            </a:pPr>
            <a:r>
              <a:rPr lang="es-CL" dirty="0">
                <a:latin typeface="Arial Rounded MT Bold" panose="020F0704030504030204" pitchFamily="34" charset="0"/>
              </a:rPr>
              <a:t>Si Satanás está detrás de estas y otras prácticas "ocultistas", todo cristiano debe: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t-BR" dirty="0">
                <a:latin typeface="Arial Rounded MT Bold" panose="020F0704030504030204" pitchFamily="34" charset="0"/>
              </a:rPr>
              <a:t>¿</a:t>
            </a:r>
            <a:r>
              <a:rPr lang="pt-BR" dirty="0" err="1">
                <a:latin typeface="Arial Rounded MT Bold" panose="020F0704030504030204" pitchFamily="34" charset="0"/>
              </a:rPr>
              <a:t>Practicarlas</a:t>
            </a:r>
            <a:r>
              <a:rPr lang="pt-BR" dirty="0">
                <a:latin typeface="Arial Rounded MT Bold" panose="020F0704030504030204" pitchFamily="34" charset="0"/>
              </a:rPr>
              <a:t>?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t-BR" dirty="0">
                <a:latin typeface="Arial Rounded MT Bold" panose="020F0704030504030204" pitchFamily="34" charset="0"/>
              </a:rPr>
              <a:t>¿Renunciar a </a:t>
            </a:r>
            <a:r>
              <a:rPr lang="pt-BR" dirty="0" err="1">
                <a:latin typeface="Arial Rounded MT Bold" panose="020F0704030504030204" pitchFamily="34" charset="0"/>
              </a:rPr>
              <a:t>ellas</a:t>
            </a:r>
            <a:r>
              <a:rPr lang="pt-BR" dirty="0">
                <a:latin typeface="Arial Rounded MT Bold" panose="020F0704030504030204" pitchFamily="34" charset="0"/>
              </a:rPr>
              <a:t> ?</a:t>
            </a:r>
            <a:endParaRPr lang="es-CL" dirty="0">
              <a:latin typeface="Arial Rounded MT Bold" panose="020F070403050403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28C88E3-F23C-4DA4-9E21-85F2B7F61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700" y="3975652"/>
            <a:ext cx="8472921" cy="224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820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89709" y="789709"/>
            <a:ext cx="10557164" cy="5320146"/>
          </a:xfrm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rabicPeriod" startAt="20"/>
            </a:pPr>
            <a:r>
              <a:rPr lang="es-CL" dirty="0">
                <a:latin typeface="Arial Rounded MT Bold" panose="020F0704030504030204" pitchFamily="34" charset="0"/>
              </a:rPr>
              <a:t>¿Cuales son dos de las características del diablo?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Es un_____________ y un _______________.</a:t>
            </a:r>
          </a:p>
          <a:p>
            <a:pPr marL="457200" indent="-457200">
              <a:buFont typeface="+mj-lt"/>
              <a:buAutoNum type="arabicPeriod" startAt="21"/>
            </a:pPr>
            <a:r>
              <a:rPr lang="es-CL" dirty="0">
                <a:latin typeface="Arial Rounded MT Bold" panose="020F0704030504030204" pitchFamily="34" charset="0"/>
              </a:rPr>
              <a:t>Sigamos estudiando el versículo que usted aprendió de memoria porque allí se nos explica como obtener la fuerza para detectar y evitar los engaños de Satanás. Primero, repáselo, con su cita y luego conteste: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¿Que es lo primero que se nos manda hacer? ____________</a:t>
            </a:r>
          </a:p>
          <a:p>
            <a:pPr marL="457200" indent="-457200">
              <a:buFont typeface="+mj-lt"/>
              <a:buAutoNum type="arabicPeriod" startAt="22"/>
            </a:pPr>
            <a:r>
              <a:rPr lang="es-CL" dirty="0">
                <a:latin typeface="Arial Rounded MT Bold" panose="020F0704030504030204" pitchFamily="34" charset="0"/>
              </a:rPr>
              <a:t> Muchos tratan de resistir a Satanás sin haberse sometido primero a Dios. Seguramente van a caer.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¿Que quiere decir "someterse a Dios"?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Estar completamente dispuesto a hacer lo que Dios manda.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Solo asistir al culto regularmente.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Obedecer a Dios de vez en cuando.</a:t>
            </a:r>
          </a:p>
        </p:txBody>
      </p:sp>
    </p:spTree>
    <p:extLst>
      <p:ext uri="{BB962C8B-B14F-4D97-AF65-F5344CB8AC3E}">
        <p14:creationId xmlns:p14="http://schemas.microsoft.com/office/powerpoint/2010/main" val="592957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06582" y="727363"/>
            <a:ext cx="10702636" cy="5382491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 startAt="23"/>
            </a:pPr>
            <a:r>
              <a:rPr lang="es-CL" dirty="0">
                <a:latin typeface="Arial Rounded MT Bold" panose="020F0704030504030204" pitchFamily="34" charset="0"/>
              </a:rPr>
              <a:t> Para poder resistir a Satanás y no caer en pecado, tenemos que s____________ a Dios</a:t>
            </a:r>
            <a:r>
              <a:rPr lang="es-CL" dirty="0"/>
              <a:t>.</a:t>
            </a:r>
          </a:p>
          <a:p>
            <a:pPr marL="457200" indent="-457200" algn="just">
              <a:buFont typeface="+mj-lt"/>
              <a:buAutoNum type="arabicPeriod" startAt="23"/>
            </a:pPr>
            <a:r>
              <a:rPr lang="es-CL" dirty="0">
                <a:latin typeface="Arial Rounded MT Bold" panose="020F0704030504030204" pitchFamily="34" charset="0"/>
              </a:rPr>
              <a:t>¿Cual de las siguientes personas podrá resistir a Satanás?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a) EI que quiere seguir sus propias ideas.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b) EI que obedece a Dios en algunas esferas de su vida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c) EI que quiere hacer toda la voluntad de Dios.</a:t>
            </a:r>
          </a:p>
          <a:p>
            <a:pPr marL="0" indent="0" algn="just">
              <a:buNone/>
            </a:pPr>
            <a:r>
              <a:rPr lang="es-CL" dirty="0">
                <a:latin typeface="Arial Rounded MT Bold" panose="020F0704030504030204" pitchFamily="34" charset="0"/>
              </a:rPr>
              <a:t>¿Que es lo primero que debemos hacer para poder resistir a Satanás?</a:t>
            </a:r>
          </a:p>
          <a:p>
            <a:pPr marL="0" indent="0" algn="just">
              <a:buNone/>
            </a:pPr>
            <a:r>
              <a:rPr lang="es-CL" dirty="0">
                <a:latin typeface="Arial Rounded MT Bold" panose="020F0704030504030204" pitchFamily="34" charset="0"/>
              </a:rPr>
              <a:t>____________ a ____________</a:t>
            </a:r>
          </a:p>
          <a:p>
            <a:pPr marL="457200" indent="-457200" algn="just">
              <a:buFont typeface="+mj-lt"/>
              <a:buAutoNum type="arabicPeriod" startAt="25"/>
            </a:pPr>
            <a:r>
              <a:rPr lang="es-CL" dirty="0">
                <a:latin typeface="Arial Rounded MT Bold" panose="020F0704030504030204" pitchFamily="34" charset="0"/>
              </a:rPr>
              <a:t>¿Que quiere decir "someterse a Dios"?</a:t>
            </a:r>
          </a:p>
          <a:p>
            <a:pPr marL="0" indent="0" algn="just">
              <a:buNone/>
            </a:pPr>
            <a:r>
              <a:rPr lang="es-CL" dirty="0">
                <a:latin typeface="Arial Rounded MT Bold" panose="020F0704030504030204" pitchFamily="34" charset="0"/>
              </a:rPr>
              <a:t>Estar dispuesto a hacer todo lo que 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754478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06582" y="706582"/>
            <a:ext cx="10702635" cy="546561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 startAt="27"/>
            </a:pPr>
            <a:r>
              <a:rPr lang="es-CL" dirty="0">
                <a:latin typeface="Arial Rounded MT Bold" panose="020F0704030504030204" pitchFamily="34" charset="0"/>
              </a:rPr>
              <a:t> Según el versículo memorizado (Santiago 4:7), si nos sometemos a Dios y resistimos a Satanás, ¿que hará este? _______</a:t>
            </a:r>
          </a:p>
          <a:p>
            <a:pPr marL="457200" indent="-457200">
              <a:buFont typeface="+mj-lt"/>
              <a:buAutoNum type="arabicPeriod" startAt="27"/>
            </a:pPr>
            <a:r>
              <a:rPr lang="es-CL" dirty="0">
                <a:latin typeface="Arial Rounded MT Bold" panose="020F0704030504030204" pitchFamily="34" charset="0"/>
              </a:rPr>
              <a:t>La Biblia dice, además:</a:t>
            </a:r>
          </a:p>
          <a:p>
            <a:pPr marL="0" indent="0">
              <a:buNone/>
            </a:pPr>
            <a:r>
              <a:rPr lang="es-C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“….vosotros sois de Dios, y los habéis vencido; porque mayor es el que está en vosotros, que el que esta en el mundo. .. (1° Juan 4:4.)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¿Quien esta en nosotros? ____________</a:t>
            </a:r>
          </a:p>
          <a:p>
            <a:pPr marL="457200" indent="-457200">
              <a:buFont typeface="+mj-lt"/>
              <a:buAutoNum type="arabicPeriod" startAt="29"/>
            </a:pPr>
            <a:r>
              <a:rPr lang="es-CL" dirty="0">
                <a:latin typeface="Arial Rounded MT Bold" panose="020F0704030504030204" pitchFamily="34" charset="0"/>
              </a:rPr>
              <a:t>¿Quien es más poderoso, el Señor Jesús o Satanás? __________</a:t>
            </a:r>
          </a:p>
          <a:p>
            <a:pPr marL="457200" indent="-457200">
              <a:buFont typeface="+mj-lt"/>
              <a:buAutoNum type="arabicPeriod" startAt="29"/>
            </a:pPr>
            <a:r>
              <a:rPr lang="es-CL" dirty="0">
                <a:latin typeface="Arial Rounded MT Bold" panose="020F0704030504030204" pitchFamily="34" charset="0"/>
              </a:rPr>
              <a:t>Ya que Cristo, por medio del Espíritu Santo, esta en nosotros, ¿quien es más poderoso?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a) Nosotros.    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b) </a:t>
            </a:r>
            <a:r>
              <a:rPr lang="es-CL" dirty="0" err="1">
                <a:latin typeface="Arial Rounded MT Bold" panose="020F0704030504030204" pitchFamily="34" charset="0"/>
              </a:rPr>
              <a:t>Satanas</a:t>
            </a:r>
            <a:r>
              <a:rPr lang="es-CL" dirty="0">
                <a:latin typeface="Arial Rounded MT Bold" panose="020F0704030504030204" pitchFamily="34" charset="0"/>
              </a:rPr>
              <a:t>.                      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>
                <a:latin typeface="Arial Rounded MT Bold" panose="020F0704030504030204" pitchFamily="34" charset="0"/>
              </a:rPr>
              <a:t>c) Los malos </a:t>
            </a:r>
            <a:r>
              <a:rPr lang="es-CL" dirty="0" err="1">
                <a:latin typeface="Arial Rounded MT Bold" panose="020F0704030504030204" pitchFamily="34" charset="0"/>
              </a:rPr>
              <a:t>espiritus</a:t>
            </a:r>
            <a:r>
              <a:rPr lang="es-CL" dirty="0">
                <a:latin typeface="Arial Rounded MT Bold" panose="020F0704030504030204" pitchFamily="34" charset="0"/>
              </a:rPr>
              <a:t>.</a:t>
            </a:r>
          </a:p>
          <a:p>
            <a:pPr marL="0" indent="0">
              <a:buNone/>
            </a:pPr>
            <a:r>
              <a:rPr lang="es-CL" dirty="0">
                <a:latin typeface="Arial Rounded MT Bold" panose="020F0704030504030204" pitchFamily="34" charset="0"/>
              </a:rPr>
              <a:t>Por eso, usted puede tener la plena confianza que si se ___________ a Dios, puede__________ a Satanás y él _________ de usted .</a:t>
            </a:r>
          </a:p>
        </p:txBody>
      </p:sp>
    </p:spTree>
    <p:extLst>
      <p:ext uri="{BB962C8B-B14F-4D97-AF65-F5344CB8AC3E}">
        <p14:creationId xmlns:p14="http://schemas.microsoft.com/office/powerpoint/2010/main" val="19874925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2025</TotalTime>
  <Words>1335</Words>
  <Application>Microsoft Office PowerPoint</Application>
  <PresentationFormat>Panorámica</PresentationFormat>
  <Paragraphs>125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Arial Rounded MT Bold</vt:lpstr>
      <vt:lpstr>Britannic Bold</vt:lpstr>
      <vt:lpstr>Garamond</vt:lpstr>
      <vt:lpstr>Wingdings</vt:lpstr>
      <vt:lpstr>Orgánico</vt:lpstr>
      <vt:lpstr>LECCIÓN 9 CÓMO VENCER A SATANÁS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LECCIÓN 6 LLENOS DEL ESPIRITU SANTO</dc:title>
  <dc:creator>Windows User</dc:creator>
  <cp:lastModifiedBy>lety</cp:lastModifiedBy>
  <cp:revision>65</cp:revision>
  <dcterms:created xsi:type="dcterms:W3CDTF">2020-05-08T00:50:31Z</dcterms:created>
  <dcterms:modified xsi:type="dcterms:W3CDTF">2020-06-19T04:37:50Z</dcterms:modified>
</cp:coreProperties>
</file>